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aleway" pitchFamily="2" charset="77"/>
      <p:regular r:id="rId13"/>
    </p:embeddedFont>
    <p:embeddedFont>
      <p:font typeface="Raleway Light" pitchFamily="2" charset="77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68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456E5-BCAF-C6D2-8CF7-91714FB35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00" y="7785100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0567"/>
            <a:ext cx="7441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0207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non-subscribers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510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strengthen retention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510207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510207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segments and express shipping users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F64C92-7F30-6C6E-B17F-3DCDC179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300" y="7675410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72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955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11766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Types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Items across 4 major categories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801017" y="498955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213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11766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distribution of customers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6F381F-3A07-164B-FC09-47D35D6F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6826" y="7682572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700" y="680085"/>
            <a:ext cx="5727740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Preparation Journey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4700" y="1589603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4700" y="1900833"/>
            <a:ext cx="776739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174700" y="2044779"/>
            <a:ext cx="3080504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4700" y="2470071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 using pandas, analyzed structure with df.info() and summary statistics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4700" y="3128724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74700" y="3439954"/>
            <a:ext cx="776739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174700" y="3583900"/>
            <a:ext cx="305657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Cleaning &amp; Standardization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174700" y="4009192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Handled 37 missing review ratings, standardized columns to snake_case format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74700" y="4667845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4700" y="4979075"/>
            <a:ext cx="776739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174700" y="5123021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174700" y="5548313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for deeper analysis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74700" y="6206966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74700" y="6518196"/>
            <a:ext cx="7767399" cy="22860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174700" y="6662142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174700" y="7087433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SQL querying and business insights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C0AA19-22B4-AD1E-5993-9BEE0858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00" y="7726242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534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F1F2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023122" y="6541651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E6E9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116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Male Customers Drive Revenue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shoppers generate 68% of total revenue, more than double female contribution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992761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opportunity to boost female customer engagement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4738E-D83A-3441-1ACB-60826DA8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4300" y="7744480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3151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7463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53151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51396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7463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53151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74568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77463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98526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3.80 rating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3.78 rating</a:t>
            </a:r>
            <a:endParaRPr lang="en-US" sz="1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63E1C74-AAEE-C3F6-A585-91EDA9399D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84019" y="7785100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757" y="419338"/>
            <a:ext cx="3813096" cy="476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Insights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3757" y="1277183"/>
            <a:ext cx="190654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Standard Shipping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33757" y="1667947"/>
            <a:ext cx="6595467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$58.46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average purchase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58" y="2083476"/>
            <a:ext cx="5353476" cy="53534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8796" y="1277183"/>
            <a:ext cx="1906548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Express Shipping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08796" y="1667947"/>
            <a:ext cx="6595467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$60.48</a:t>
            </a: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average purchase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797" y="2083476"/>
            <a:ext cx="5353476" cy="53534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3757" y="9022080"/>
            <a:ext cx="13562886" cy="243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shipping customers spend 3.5% more per transaction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758CE-8BEB-0CF1-83BE-72A909BA8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4300" y="7785016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7682"/>
            <a:ext cx="8361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Subscription Status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0089"/>
            <a:ext cx="6407944" cy="2932748"/>
          </a:xfrm>
          <a:prstGeom prst="roundRect">
            <a:avLst>
              <a:gd name="adj" fmla="val 32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24270" y="265056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621" y="2816781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557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04824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 customers (27%)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490442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 average spend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93264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$62,645 total revenue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620089"/>
            <a:ext cx="6408063" cy="2932748"/>
          </a:xfrm>
          <a:prstGeom prst="roundRect">
            <a:avLst>
              <a:gd name="adj" fmla="val 32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59027" y="265056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E1E1E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498" y="2816781"/>
            <a:ext cx="340162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5578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4048244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2,847 customers (73%)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5842" y="4490442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 average spend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493264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$170,436 total revenue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3790" y="5807988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152078"/>
            <a:ext cx="283488" cy="22681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530906" y="6091476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spending patterns suggest subscription benefits need stronger differentiation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85D4D6-5A92-CF1B-93C9-F32177471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300" y="7785100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6393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3857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3857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131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13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852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852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716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 of customers are loyal repeat buyers - strong retention foundation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4308AD-1C6B-9F6C-B302-B8E0267DE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4300" y="7778837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274582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Age Group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2665272" cy="63979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adults lead revenue generation, but all segments show balanced contribution</a:t>
            </a:r>
            <a:endParaRPr lang="en-US" sz="12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247CF-0066-614A-A52E-F81DC43E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7742" y="7662884"/>
            <a:ext cx="1816100" cy="44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316</Words>
  <Application>Microsoft Macintosh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Raleway Light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Prathit Singh</cp:lastModifiedBy>
  <cp:revision>2</cp:revision>
  <dcterms:created xsi:type="dcterms:W3CDTF">2025-12-08T23:48:19Z</dcterms:created>
  <dcterms:modified xsi:type="dcterms:W3CDTF">2025-12-08T23:54:26Z</dcterms:modified>
</cp:coreProperties>
</file>